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0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7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8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8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2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0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2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2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4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516FC-C3E3-47DC-BE22-0962E16B1BC3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209B8-D81D-460E-B703-DDF3A2A5E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6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700" dirty="0" smtClean="0">
                <a:solidFill>
                  <a:schemeClr val="accent1">
                    <a:lumMod val="75000"/>
                  </a:schemeClr>
                </a:solidFill>
              </a:rPr>
              <a:t>ROBERT JENEI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r-Latn-R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</a:rPr>
              <a:t>(Office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manager, 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</a:rPr>
              <a:t>CTO)</a:t>
            </a:r>
            <a:br>
              <a:rPr lang="sr-Latn-R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7300" dirty="0" err="1" smtClean="0">
                <a:solidFill>
                  <a:schemeClr val="accent1">
                    <a:lumMod val="75000"/>
                  </a:schemeClr>
                </a:solidFill>
              </a:rPr>
              <a:t>Consulteer</a:t>
            </a:r>
            <a:endParaRPr lang="en-US" sz="73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O</a:t>
            </a:r>
            <a:r>
              <a:rPr lang="sr-Latn-RS" sz="4000" dirty="0" smtClean="0">
                <a:solidFill>
                  <a:schemeClr val="tx1"/>
                </a:solidFill>
              </a:rPr>
              <a:t>čekivanja poslodavaca u procesu zapošljavanja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75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PROCES ZAPOŠLJAVANJA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/>
              <a:t>Nakon prijave radi se test znanja preko </a:t>
            </a:r>
            <a:r>
              <a:rPr lang="sr-Latn-RS" b="1" dirty="0" smtClean="0"/>
              <a:t>Interneta </a:t>
            </a:r>
          </a:p>
          <a:p>
            <a:r>
              <a:rPr lang="sr-Latn-RS" b="1" dirty="0"/>
              <a:t>O</a:t>
            </a:r>
            <a:r>
              <a:rPr lang="sr-Latn-RS" b="1" dirty="0" smtClean="0"/>
              <a:t>rganizuje se intervju </a:t>
            </a:r>
            <a:r>
              <a:rPr lang="sr-Latn-RS" b="1" dirty="0"/>
              <a:t>koji se sastoji iz dva dela, procena ličnosti i test teoretskog znanja</a:t>
            </a:r>
            <a:r>
              <a:rPr lang="sr-Latn-RS" b="1" dirty="0" smtClean="0"/>
              <a:t>.</a:t>
            </a:r>
          </a:p>
          <a:p>
            <a:r>
              <a:rPr lang="sr-Latn-RS" b="1" dirty="0" smtClean="0"/>
              <a:t> </a:t>
            </a:r>
            <a:r>
              <a:rPr lang="sr-Latn-RS" b="1" dirty="0"/>
              <a:t>Nakon toga se formira ponuda za posao.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4288" y="5733256"/>
            <a:ext cx="830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600" dirty="0" smtClean="0"/>
              <a:t>1/4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180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sr-Latn-RS" dirty="0" smtClean="0"/>
              <a:t>Očekivana znanja i veštine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sr-Latn-RS" b="1" dirty="0"/>
              <a:t>Praktična znanja:</a:t>
            </a:r>
            <a:endParaRPr lang="en-US" dirty="0"/>
          </a:p>
          <a:p>
            <a:r>
              <a:rPr lang="sr-Latn-RS" b="1" dirty="0"/>
              <a:t>- objektno orijentisano programiranje,</a:t>
            </a:r>
            <a:endParaRPr lang="en-US" dirty="0"/>
          </a:p>
          <a:p>
            <a:r>
              <a:rPr lang="sr-Latn-RS" b="1" dirty="0"/>
              <a:t>- design patterni,</a:t>
            </a:r>
            <a:endParaRPr lang="en-US" dirty="0"/>
          </a:p>
          <a:p>
            <a:r>
              <a:rPr lang="sr-Latn-RS" b="1" dirty="0"/>
              <a:t>- poznavanje razvojnih okruženja,</a:t>
            </a:r>
            <a:endParaRPr lang="en-US" dirty="0"/>
          </a:p>
          <a:p>
            <a:r>
              <a:rPr lang="sr-Latn-RS" b="1" dirty="0"/>
              <a:t>- unit testing,</a:t>
            </a:r>
            <a:endParaRPr lang="en-US" dirty="0"/>
          </a:p>
          <a:p>
            <a:r>
              <a:rPr lang="sr-Latn-RS" b="1" dirty="0"/>
              <a:t>- test drive development,</a:t>
            </a:r>
            <a:endParaRPr lang="en-US" dirty="0"/>
          </a:p>
          <a:p>
            <a:r>
              <a:rPr lang="sr-Latn-RS" b="1" dirty="0"/>
              <a:t>Teorijsko znanja:</a:t>
            </a:r>
            <a:endParaRPr lang="en-US" dirty="0"/>
          </a:p>
          <a:p>
            <a:r>
              <a:rPr lang="sr-Latn-RS" b="1" dirty="0"/>
              <a:t>- agilne metodologije (Scrum, KanBan),</a:t>
            </a:r>
            <a:endParaRPr lang="en-US" dirty="0"/>
          </a:p>
          <a:p>
            <a:r>
              <a:rPr lang="sr-Latn-RS" b="1" dirty="0"/>
              <a:t>- source control,</a:t>
            </a:r>
            <a:endParaRPr lang="en-US" dirty="0"/>
          </a:p>
          <a:p>
            <a:r>
              <a:rPr lang="sr-Latn-RS" b="1" dirty="0"/>
              <a:t>- continuous integration,</a:t>
            </a:r>
            <a:endParaRPr lang="en-US" dirty="0"/>
          </a:p>
          <a:p>
            <a:r>
              <a:rPr lang="sr-Latn-RS" b="1" dirty="0"/>
              <a:t>- issue tracking,</a:t>
            </a:r>
            <a:endParaRPr lang="en-US" dirty="0"/>
          </a:p>
          <a:p>
            <a:r>
              <a:rPr lang="sr-Latn-RS" b="1" dirty="0"/>
              <a:t>- UML - class, component, sequence, use case dijagrami </a:t>
            </a:r>
            <a:endParaRPr lang="en-US" dirty="0"/>
          </a:p>
          <a:p>
            <a:r>
              <a:rPr lang="sr-Latn-RS" b="1" dirty="0"/>
              <a:t>Ostalo:</a:t>
            </a:r>
            <a:endParaRPr lang="en-US" dirty="0"/>
          </a:p>
          <a:p>
            <a:r>
              <a:rPr lang="sr-Latn-RS" b="1" dirty="0"/>
              <a:t>- visok nivo poznavanja engleskog jezika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4288" y="5733256"/>
            <a:ext cx="830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600" dirty="0" smtClean="0"/>
              <a:t>2/4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99956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Tehnologije koje zaposleni koriste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8520"/>
            <a:ext cx="8229600" cy="4525963"/>
          </a:xfrm>
        </p:spPr>
        <p:txBody>
          <a:bodyPr/>
          <a:lstStyle/>
          <a:p>
            <a:r>
              <a:rPr lang="sr-Latn-RS" b="1" dirty="0"/>
              <a:t>C#, Java, Ruby on Rails, </a:t>
            </a:r>
            <a:endParaRPr lang="sr-Latn-RS" b="1" dirty="0" smtClean="0"/>
          </a:p>
          <a:p>
            <a:r>
              <a:rPr lang="sr-Latn-RS" b="1" dirty="0" smtClean="0"/>
              <a:t>Django </a:t>
            </a:r>
            <a:r>
              <a:rPr lang="sr-Latn-RS" b="1" dirty="0"/>
              <a:t>CMS, Visual Studio, Eclipse, InteliJ, Android </a:t>
            </a:r>
            <a:r>
              <a:rPr lang="sr-Latn-RS" b="1" dirty="0" smtClean="0"/>
              <a:t>Studio, </a:t>
            </a:r>
            <a:r>
              <a:rPr lang="sr-Latn-RS" b="1" dirty="0" smtClean="0"/>
              <a:t>XCode,</a:t>
            </a:r>
            <a:endParaRPr lang="sr-Latn-RS" b="1" dirty="0" smtClean="0"/>
          </a:p>
          <a:p>
            <a:r>
              <a:rPr lang="sr-Latn-RS" b="1" dirty="0" smtClean="0"/>
              <a:t>Oracle </a:t>
            </a:r>
            <a:r>
              <a:rPr lang="sr-Latn-RS" b="1" dirty="0"/>
              <a:t>DB, PostgreSQL, ElasticSearch</a:t>
            </a:r>
            <a:r>
              <a:rPr lang="sr-Latn-RS" b="1" dirty="0" smtClean="0"/>
              <a:t>,</a:t>
            </a:r>
          </a:p>
          <a:p>
            <a:r>
              <a:rPr lang="sr-Latn-RS" b="1" dirty="0" smtClean="0"/>
              <a:t>Hadoop</a:t>
            </a:r>
            <a:r>
              <a:rPr lang="sr-Latn-RS" b="1" dirty="0"/>
              <a:t>, Apache Casandra, </a:t>
            </a:r>
            <a:endParaRPr lang="sr-Latn-RS" b="1" dirty="0" smtClean="0"/>
          </a:p>
          <a:p>
            <a:r>
              <a:rPr lang="sr-Latn-RS" b="1" dirty="0" smtClean="0"/>
              <a:t>YouTrack</a:t>
            </a:r>
            <a:r>
              <a:rPr lang="sr-Latn-RS" b="1" dirty="0"/>
              <a:t>, TeamCity, </a:t>
            </a:r>
            <a:r>
              <a:rPr lang="sr-Latn-RS" b="1" dirty="0" smtClean="0"/>
              <a:t>Git </a:t>
            </a:r>
          </a:p>
          <a:p>
            <a:r>
              <a:rPr lang="sr-Latn-RS" b="1" dirty="0" smtClean="0"/>
              <a:t>Linux </a:t>
            </a:r>
            <a:r>
              <a:rPr lang="sr-Latn-RS" b="1" dirty="0"/>
              <a:t>administration, Virtualization (VirtualBox, KVM/Qemu</a:t>
            </a:r>
            <a:r>
              <a:rPr lang="sr-Latn-RS" b="1" dirty="0" smtClean="0"/>
              <a:t>) 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4288" y="5733256"/>
            <a:ext cx="830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600" dirty="0" smtClean="0"/>
              <a:t>3/4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5081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Tipovi aplikacija koje realizuju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/>
              <a:t>BigData solutions, Software Learning solutions, Web Development, Server-Client Applications, Mobile Development (Android and iOS)</a:t>
            </a:r>
            <a:endParaRPr lang="en-US" dirty="0"/>
          </a:p>
          <a:p>
            <a:r>
              <a:rPr lang="sr-Latn-RS" b="1" dirty="0"/>
              <a:t>Telecomunnications, Management software, </a:t>
            </a:r>
            <a:r>
              <a:rPr lang="sr-Latn-RS" b="1" dirty="0" smtClean="0"/>
              <a:t>Analytics 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4288" y="5733256"/>
            <a:ext cx="830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600" dirty="0" smtClean="0"/>
              <a:t>4/4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2100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204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ROBERT JENEI (Office manager, CTO) Consulteer</vt:lpstr>
      <vt:lpstr>PROCES ZAPOŠLJAVANJA</vt:lpstr>
      <vt:lpstr>Očekivana znanja i veštine</vt:lpstr>
      <vt:lpstr>Tehnologije koje zaposleni koriste</vt:lpstr>
      <vt:lpstr>Tipovi aplikacija koje realizuju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 JENEI (Office manager, CTO) Consulteer</dc:title>
  <dc:creator>Ljubica</dc:creator>
  <cp:lastModifiedBy>Ljubica</cp:lastModifiedBy>
  <cp:revision>1</cp:revision>
  <dcterms:created xsi:type="dcterms:W3CDTF">2017-03-20T13:23:42Z</dcterms:created>
  <dcterms:modified xsi:type="dcterms:W3CDTF">2017-03-20T13:30:40Z</dcterms:modified>
</cp:coreProperties>
</file>